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9A81A-9584-0101-5D5D-6EAC728A1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5633F1-2386-F262-1001-99D38990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679AF3-9833-9DF6-0E25-31CCF138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9D951A-5037-ED69-D3CA-78E666A35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458DCE-18B7-7440-E675-499DB67AB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0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565B6-441D-E256-EDB7-A7AEF9387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354F3AE-89F9-6AB2-D831-D4C5F7803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CC1F0F-9AD6-97EC-06D0-004611345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C696A1-7F01-7EC3-9550-F8537231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E292E-741A-5259-FEB6-DA6EA713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0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AD04B9-FFDB-041A-D6CF-35D40F06D1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65C4AE-F5B2-E8D4-77AC-0B51F9FA9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337353-A6DB-AD09-4117-9FDA2618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0AF659-2060-228D-413C-725500BB7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2BE2E-4432-3A87-0B7C-31D81794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69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4F179-DA79-6180-5C67-38F6B4487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95EC1-2599-00CC-680B-C9437A9D0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F37177-3F6A-4481-BD40-46EADD862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1F835-4D4B-05C8-CF20-DA0CDC7D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D6D72F-F03A-A6C2-37D9-A0B698D2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0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BF23A-76A4-C916-EB60-66C659BBA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189F6B-E5F2-CFF1-EAF9-4F90B0A9C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E3168A-293D-2A75-652B-627AF44C3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E21465-F462-2C04-0273-EF938B1C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1F0CDF-3019-12A3-78A0-22B9852E4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6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B0EE5-9660-31A0-5137-2FC9CE352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B01C5-9574-235E-ACF0-69BACF275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5B3801-F429-141F-DE9A-5637ABCEC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CDD5CD-66D3-3FD7-6471-D9FCD8A1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1CF4CCF-2E98-C822-4EE5-33D78209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29FC91-0FF2-F400-C3D1-8274BCEDD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50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6D616-9CDD-F457-0D20-B666DE7B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958545-A548-8567-A92D-F28C9F1BB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EFEC9E-D71E-7DA4-72B6-CA32C29C6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1FEB8F-EB63-D952-279D-C64DB2464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921E8E-A284-9AEF-17A6-8CDCE8850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4E2AB48-D35B-9914-7ABB-6D1790D0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A87C94-4353-6F10-7332-71B5FE11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E4CD3B-36DD-E24C-19F9-A760782C8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94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259320-4863-1ED3-FE6A-98ED252E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D67ED2-65C4-9FEC-D456-072B7BC6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BA58B9-C468-5576-921F-1E015D90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58D7866-EEE3-17B5-EE53-65EECE09D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0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8F62D6-6647-1F63-ED37-4467932A7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30F469A-AEE1-24CD-C560-87064116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B5BF34-BADF-8D52-1402-1F829244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90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050F81-19E4-35D5-C72D-1C56572E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CF46F8-6C55-9CDA-7723-F2A6E4632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4161AE-F143-C018-02B1-A58EFC13F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EF3853-7A91-4E71-31C6-F02BF7C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0EBF55-E3CD-574A-A045-0266C999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05CA91-B1D3-748E-A6B8-FD9351119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87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91F10-9AEF-81F3-285B-5F244AEE1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3D09EE-F29A-1CA3-2B60-F09B4BB68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A00847-6F1B-C469-11AA-8ABCFD3C7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B976AF-0527-47E2-8A75-88A9AAAB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3D027A-486C-07BB-C9F2-4FBE3F8D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703052-043F-49CD-FAB4-7D36013B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6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847C941-1E70-4074-299C-D102BFC1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F4BC67-14F9-DE24-4749-D506B23C4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F8A44C-5B57-4F19-7A76-D11618FAD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741B4-B192-42B6-ACA1-00083346FC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CA98E2-5280-9B39-3080-8B186083F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C4B73F-2551-2530-BE3A-0161C8F57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C8010-E7F9-4B68-8382-15D26A6C2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0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EF217-C181-3595-8E28-DF1AA30AFA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9B903FEF-98FA-F436-4AE2-C58757E55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101" y="1256136"/>
            <a:ext cx="11348623" cy="4155835"/>
          </a:xfrm>
        </p:spPr>
      </p:pic>
    </p:spTree>
    <p:extLst>
      <p:ext uri="{BB962C8B-B14F-4D97-AF65-F5344CB8AC3E}">
        <p14:creationId xmlns:p14="http://schemas.microsoft.com/office/powerpoint/2010/main" val="117992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力 刈谷</dc:creator>
  <cp:lastModifiedBy>力 刈谷</cp:lastModifiedBy>
  <cp:revision>2</cp:revision>
  <dcterms:created xsi:type="dcterms:W3CDTF">2024-12-02T13:07:54Z</dcterms:created>
  <dcterms:modified xsi:type="dcterms:W3CDTF">2024-12-02T13:11:25Z</dcterms:modified>
</cp:coreProperties>
</file>